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7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8C62B-EAC6-4C5E-A32E-A1C4BC94224E}" type="datetimeFigureOut">
              <a:rPr lang="tr-TR" smtClean="0"/>
              <a:pPr/>
              <a:t>16.10.2020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731B3-6E8F-4F51-9BEA-197D058602E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BURSA NİLÜFER </a:t>
            </a:r>
            <a:br>
              <a:rPr lang="tr-TR" dirty="0" smtClean="0"/>
            </a:br>
            <a:r>
              <a:rPr lang="tr-TR" dirty="0" smtClean="0"/>
              <a:t>ALTINŞEHİR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BÖLGE SUNUMU</a:t>
            </a:r>
            <a:br>
              <a:rPr lang="tr-TR" dirty="0" smtClean="0"/>
            </a:br>
            <a:r>
              <a:rPr lang="tr-TR" dirty="0" smtClean="0"/>
              <a:t>RPA  ANALİZİ</a:t>
            </a:r>
            <a:br>
              <a:rPr lang="tr-TR" dirty="0" smtClean="0"/>
            </a:br>
            <a:r>
              <a:rPr lang="tr-TR" dirty="0" smtClean="0"/>
              <a:t>GAYRİMENKUL DEĞERLEME</a:t>
            </a:r>
            <a:endParaRPr lang="tr-TR" dirty="0"/>
          </a:p>
        </p:txBody>
      </p:sp>
      <p:pic>
        <p:nvPicPr>
          <p:cNvPr id="5" name="4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643050"/>
          </a:xfrm>
          <a:prstGeom prst="rect">
            <a:avLst/>
          </a:prstGeom>
        </p:spPr>
      </p:pic>
      <p:pic>
        <p:nvPicPr>
          <p:cNvPr id="6" name="5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r>
              <a:rPr lang="tr-TR" dirty="0" smtClean="0"/>
              <a:t>TOPLU ULAŞIM</a:t>
            </a:r>
          </a:p>
          <a:p>
            <a:endParaRPr lang="tr-TR" dirty="0"/>
          </a:p>
          <a:p>
            <a:r>
              <a:rPr lang="tr-TR" dirty="0" smtClean="0"/>
              <a:t>5 FARKLI OTOBÜS HATTI </a:t>
            </a:r>
          </a:p>
          <a:p>
            <a:r>
              <a:rPr lang="tr-TR" dirty="0" smtClean="0"/>
              <a:t>2 NUMARALI METRO HATTI İLE 3 FARKLI DURAK </a:t>
            </a:r>
          </a:p>
          <a:p>
            <a:r>
              <a:rPr lang="tr-TR" dirty="0" smtClean="0"/>
              <a:t>İLE ULAŞIM SAĞLANABİLMEKTEDİR.</a:t>
            </a:r>
          </a:p>
          <a:p>
            <a:r>
              <a:rPr lang="tr-TR" dirty="0" smtClean="0"/>
              <a:t>K.SANAYİ-ALTINŞEHİR-ERTUĞRUL İST.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786050" y="0"/>
            <a:ext cx="3643338" cy="164305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MAHALLE EMLAK DEĞERLERİ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r>
              <a:rPr lang="tr-TR" dirty="0" smtClean="0"/>
              <a:t>14/10/2020 İLAN SAYISI</a:t>
            </a:r>
          </a:p>
          <a:p>
            <a:endParaRPr lang="tr-TR" dirty="0" smtClean="0"/>
          </a:p>
          <a:p>
            <a:pPr lvl="1"/>
            <a:r>
              <a:rPr lang="tr-TR" dirty="0" smtClean="0"/>
              <a:t>130 ADET SATILIK KONUT (96 DAİRE-35 VİLLA)</a:t>
            </a:r>
          </a:p>
          <a:p>
            <a:pPr lvl="1"/>
            <a:r>
              <a:rPr lang="tr-TR" dirty="0" smtClean="0"/>
              <a:t>27 ADET SATILIK İŞYERİ </a:t>
            </a:r>
          </a:p>
          <a:p>
            <a:pPr lvl="1"/>
            <a:r>
              <a:rPr lang="tr-TR" dirty="0" smtClean="0"/>
              <a:t>28 ADET KİRALIK İŞYERİ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İçerik Yer Tutucusu" descr="132 İLA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2138" y="1785938"/>
            <a:ext cx="7719723" cy="4340225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27 SATILIK İŞYERİ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6957" y="1785926"/>
            <a:ext cx="8050085" cy="4340237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ENDEK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592" y="1714500"/>
            <a:ext cx="7472816" cy="4411663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r>
              <a:rPr lang="tr-TR" dirty="0" smtClean="0"/>
              <a:t>DAİRE BİRİM FİYATLARI 3+1</a:t>
            </a:r>
          </a:p>
          <a:p>
            <a:pPr lvl="1"/>
            <a:r>
              <a:rPr lang="tr-TR" dirty="0" smtClean="0"/>
              <a:t>0 YAŞ – 100 M2 – 540,000 TL. – 3+1</a:t>
            </a:r>
          </a:p>
          <a:p>
            <a:pPr lvl="1"/>
            <a:r>
              <a:rPr lang="tr-TR" dirty="0" smtClean="0"/>
              <a:t>1-5 YAŞ – 100 M2 – 450,000 TL. – 3+1</a:t>
            </a:r>
          </a:p>
          <a:p>
            <a:pPr lvl="1"/>
            <a:r>
              <a:rPr lang="tr-TR" dirty="0" smtClean="0"/>
              <a:t>5 YAŞ ÜSTÜ BİNALARDA SOSYAL DONATILARIN YÜKSEKLİĞİ BİNA YAŞINA BAKMAKSIZIN DEĞERLERİ YUKARI ÇIKARABİLİYOR.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r>
              <a:rPr lang="tr-TR" dirty="0" smtClean="0"/>
              <a:t>VİLLA BİRİM FİYATLARI</a:t>
            </a:r>
          </a:p>
          <a:p>
            <a:pPr lvl="1"/>
            <a:r>
              <a:rPr lang="tr-TR" dirty="0" smtClean="0"/>
              <a:t>0 YAŞ - 100 M2 – 550,000 TL.</a:t>
            </a:r>
          </a:p>
          <a:p>
            <a:pPr lvl="1"/>
            <a:r>
              <a:rPr lang="tr-TR" dirty="0" smtClean="0"/>
              <a:t>5-10 YAŞ - 100 M2 – 500,000 TL.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  <p:pic>
        <p:nvPicPr>
          <p:cNvPr id="6" name="5 Resim" descr="unnamed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3357562"/>
            <a:ext cx="5929354" cy="277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>
              <a:buNone/>
            </a:pPr>
            <a:r>
              <a:rPr lang="tr-TR" sz="5400" dirty="0" smtClean="0"/>
              <a:t>RPA ANALİZİ VE FİYAT DEĞERLEME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20201015_1142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391091" y="1180645"/>
            <a:ext cx="6772953" cy="4411663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20201015_1142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214290"/>
            <a:ext cx="4429156" cy="6357982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Screenshot_20201015-115142_Map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428736"/>
            <a:ext cx="6572295" cy="5000660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20201015_114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214290"/>
            <a:ext cx="4500593" cy="6429420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20201015_1141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0"/>
            <a:ext cx="4500593" cy="6715148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tr-TR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tr-TR" dirty="0" smtClean="0">
                <a:latin typeface="Arial Black" pitchFamily="34" charset="0"/>
              </a:rPr>
              <a:t>BAŞARI TESADÜF DEĞİLDİR.</a:t>
            </a:r>
          </a:p>
          <a:p>
            <a:pPr algn="ctr">
              <a:buNone/>
            </a:pPr>
            <a:endParaRPr lang="tr-TR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tr-TR" dirty="0" smtClean="0">
                <a:latin typeface="Arial Black" pitchFamily="34" charset="0"/>
              </a:rPr>
              <a:t>BAŞARIDA DEVAMLILIK</a:t>
            </a:r>
          </a:p>
          <a:p>
            <a:pPr algn="ctr">
              <a:buNone/>
            </a:pPr>
            <a:r>
              <a:rPr lang="tr-TR" dirty="0" smtClean="0">
                <a:latin typeface="Arial Black" pitchFamily="34" charset="0"/>
              </a:rPr>
              <a:t>EMEK VE ENERJİ İSTER.</a:t>
            </a:r>
          </a:p>
          <a:p>
            <a:pPr algn="ctr">
              <a:buNone/>
            </a:pPr>
            <a:endParaRPr lang="tr-TR" dirty="0">
              <a:latin typeface="Arial Black" pitchFamily="34" charset="0"/>
            </a:endParaRPr>
          </a:p>
          <a:p>
            <a:pPr algn="ctr">
              <a:buNone/>
            </a:pPr>
            <a:r>
              <a:rPr lang="tr-TR" dirty="0" smtClean="0">
                <a:latin typeface="Arial Black" pitchFamily="34" charset="0"/>
              </a:rPr>
              <a:t>-</a:t>
            </a:r>
            <a:r>
              <a:rPr lang="tr-TR" smtClean="0">
                <a:latin typeface="Arial Black" pitchFamily="34" charset="0"/>
              </a:rPr>
              <a:t>TEŞEKKÜRLER- </a:t>
            </a:r>
          </a:p>
          <a:p>
            <a:pPr algn="ctr">
              <a:buNone/>
            </a:pPr>
            <a:endParaRPr lang="tr-TR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tr-TR" b="1" dirty="0" smtClean="0">
                <a:latin typeface="+mj-lt"/>
              </a:rPr>
              <a:t>MELİH HİTİTSOY-GÜRCAN DEMİRCAN</a:t>
            </a:r>
            <a:endParaRPr lang="tr-TR" b="1" dirty="0">
              <a:latin typeface="+mj-lt"/>
            </a:endParaRPr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r>
              <a:rPr lang="tr-TR" dirty="0" smtClean="0"/>
              <a:t>DOĞUDA BÜLENT ECEVİT CADDESİ</a:t>
            </a:r>
          </a:p>
          <a:p>
            <a:r>
              <a:rPr lang="tr-TR" dirty="0" smtClean="0"/>
              <a:t>BATIDA A.TANER KIŞLALI BULVARI</a:t>
            </a:r>
          </a:p>
          <a:p>
            <a:r>
              <a:rPr lang="tr-TR" dirty="0" smtClean="0"/>
              <a:t>GÜNEYDE UĞUR MUMCU BULVARI</a:t>
            </a:r>
          </a:p>
          <a:p>
            <a:r>
              <a:rPr lang="tr-TR" dirty="0" smtClean="0"/>
              <a:t>KUZEYDE NİLÜFER BULVARI NOSAB KÖŞESİ İLE</a:t>
            </a:r>
          </a:p>
          <a:p>
            <a:r>
              <a:rPr lang="tr-TR" dirty="0" smtClean="0"/>
              <a:t>SINIRLARI ÇİZİLMEKTEDİR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1736" y="0"/>
            <a:ext cx="4500594" cy="1643050"/>
          </a:xfrm>
        </p:spPr>
        <p:txBody>
          <a:bodyPr>
            <a:normAutofit/>
          </a:bodyPr>
          <a:lstStyle/>
          <a:p>
            <a:r>
              <a:rPr lang="tr-TR" dirty="0" smtClean="0"/>
              <a:t>BÖLGE NÜFUS ANALİZİ</a:t>
            </a:r>
            <a:endParaRPr lang="tr-TR" dirty="0"/>
          </a:p>
        </p:txBody>
      </p:sp>
      <p:pic>
        <p:nvPicPr>
          <p:cNvPr id="6" name="5 İçerik Yer Tutucusu" descr="nüfu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91159"/>
            <a:ext cx="8229600" cy="4032995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nüfus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857364"/>
            <a:ext cx="8229600" cy="4429156"/>
          </a:xfrm>
        </p:spPr>
      </p:pic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r>
              <a:rPr lang="tr-TR" dirty="0" smtClean="0"/>
              <a:t>2007 YILINDA KURULAN BİR MAHALLE </a:t>
            </a:r>
            <a:r>
              <a:rPr lang="tr-TR" dirty="0" smtClean="0"/>
              <a:t>OLMASINA </a:t>
            </a:r>
            <a:r>
              <a:rPr lang="tr-TR" dirty="0" smtClean="0"/>
              <a:t>RAĞMEN KISA ZAMANDA SOSYAL ANLAMDA TATMİN EDİCİ BİR SEMT HALİNE GELMİŞTİR.</a:t>
            </a:r>
          </a:p>
          <a:p>
            <a:endParaRPr lang="tr-TR" dirty="0" smtClean="0"/>
          </a:p>
          <a:p>
            <a:r>
              <a:rPr lang="tr-TR" dirty="0" smtClean="0"/>
              <a:t>MAHALLENİN MUHTARLIĞINI SEÇİMLE GÖREVE GELEN MELAHAT ŞANAL HANIMEFENDİ SÜRDÜRMEKTEDİR.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r>
              <a:rPr lang="tr-TR" dirty="0" smtClean="0"/>
              <a:t>BURSA TJK HİPODROMU</a:t>
            </a:r>
          </a:p>
          <a:p>
            <a:r>
              <a:rPr lang="tr-TR" dirty="0" smtClean="0"/>
              <a:t>MAHALLE SINIRLARI İÇERİSİNDE 762  DÖNÜM ARAZİ ÜZERİNE KURULUDUR.</a:t>
            </a:r>
          </a:p>
          <a:p>
            <a:r>
              <a:rPr lang="tr-TR" dirty="0" smtClean="0"/>
              <a:t>2.690 KİŞİ KAPASİTEYE SAHİPTİR.</a:t>
            </a:r>
          </a:p>
          <a:p>
            <a:r>
              <a:rPr lang="tr-TR" dirty="0" smtClean="0"/>
              <a:t>İLK YARIŞLAR 1984 YILINDA YAPILMIŞTIR. </a:t>
            </a:r>
          </a:p>
          <a:p>
            <a:r>
              <a:rPr lang="tr-TR" dirty="0" smtClean="0"/>
              <a:t>ORTALAMA YILDA 8 AY YARIŞ DÜZENLENMEKTEDİR.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r>
              <a:rPr lang="tr-TR" dirty="0" smtClean="0"/>
              <a:t>BÖLGEDE AYRICA 3 TANE ÖZEL OKUL VE BİR DEVLET OKULU MEVCUTTUR.</a:t>
            </a:r>
          </a:p>
          <a:p>
            <a:r>
              <a:rPr lang="tr-TR" dirty="0" smtClean="0"/>
              <a:t>ALTINŞEHİR KOLEJLERİ</a:t>
            </a:r>
          </a:p>
          <a:p>
            <a:r>
              <a:rPr lang="tr-TR" dirty="0" smtClean="0"/>
              <a:t>KÜLTÜR OKULLARI</a:t>
            </a:r>
          </a:p>
          <a:p>
            <a:r>
              <a:rPr lang="tr-TR" dirty="0" smtClean="0"/>
              <a:t>ŞAHİNKAYA OKULLARI</a:t>
            </a:r>
          </a:p>
          <a:p>
            <a:r>
              <a:rPr lang="tr-TR" dirty="0" smtClean="0"/>
              <a:t>BURSA ROTARY İLKOKULU </a:t>
            </a:r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929222"/>
          </a:xfrm>
        </p:spPr>
        <p:txBody>
          <a:bodyPr/>
          <a:lstStyle/>
          <a:p>
            <a:r>
              <a:rPr lang="tr-TR" dirty="0" smtClean="0"/>
              <a:t>BÖLGE AYNI ZAMANDA İSTANBUL PROSTESTAN KİLİSESİ </a:t>
            </a:r>
            <a:r>
              <a:rPr lang="tr-TR" dirty="0" smtClean="0"/>
              <a:t>VAKFINA </a:t>
            </a:r>
            <a:r>
              <a:rPr lang="tr-TR" dirty="0" smtClean="0"/>
              <a:t>AİT </a:t>
            </a:r>
            <a:r>
              <a:rPr lang="tr-TR" smtClean="0"/>
              <a:t>BİR </a:t>
            </a:r>
            <a:r>
              <a:rPr lang="tr-TR" smtClean="0"/>
              <a:t>TEMSİCİLİK </a:t>
            </a:r>
            <a:r>
              <a:rPr lang="tr-TR" dirty="0" smtClean="0"/>
              <a:t>BARINDIRMAKTADIR.</a:t>
            </a:r>
          </a:p>
          <a:p>
            <a:r>
              <a:rPr lang="tr-TR" dirty="0" smtClean="0"/>
              <a:t>İPKV KİLİSESİ BURSA TEMSİLCİLİĞİ</a:t>
            </a:r>
          </a:p>
          <a:p>
            <a:endParaRPr lang="tr-TR" dirty="0"/>
          </a:p>
        </p:txBody>
      </p:sp>
      <p:pic>
        <p:nvPicPr>
          <p:cNvPr id="4" name="3 Resim" descr="krp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0"/>
            <a:ext cx="2071670" cy="1714488"/>
          </a:xfrm>
          <a:prstGeom prst="rect">
            <a:avLst/>
          </a:prstGeom>
        </p:spPr>
      </p:pic>
      <p:pic>
        <p:nvPicPr>
          <p:cNvPr id="5" name="4 Resim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00298" cy="1677465"/>
          </a:xfrm>
          <a:prstGeom prst="rect">
            <a:avLst/>
          </a:prstGeom>
        </p:spPr>
      </p:pic>
      <p:pic>
        <p:nvPicPr>
          <p:cNvPr id="1027" name="Picture 3" descr="C:\Users\grdem\Desktop\BÖLGE SUNUM\unnam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786190"/>
            <a:ext cx="48768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248</Words>
  <Application>Microsoft Office PowerPoint</Application>
  <PresentationFormat>Ekran Gösterisi (4:3)</PresentationFormat>
  <Paragraphs>55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BURSA NİLÜFER  ALTINŞEHİR</vt:lpstr>
      <vt:lpstr>Slayt 2</vt:lpstr>
      <vt:lpstr>Slayt 3</vt:lpstr>
      <vt:lpstr>BÖLGE NÜFUS ANALİZİ</vt:lpstr>
      <vt:lpstr>Slayt 5</vt:lpstr>
      <vt:lpstr>Slayt 6</vt:lpstr>
      <vt:lpstr>Slayt 7</vt:lpstr>
      <vt:lpstr>Slayt 8</vt:lpstr>
      <vt:lpstr>Slayt 9</vt:lpstr>
      <vt:lpstr>Slayt 10</vt:lpstr>
      <vt:lpstr>MAHALLE EMLAK DEĞERLERİ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grdemircan@gmail.com</dc:creator>
  <cp:lastModifiedBy>grdemircan@gmail.com</cp:lastModifiedBy>
  <cp:revision>11</cp:revision>
  <dcterms:created xsi:type="dcterms:W3CDTF">2020-10-15T08:36:42Z</dcterms:created>
  <dcterms:modified xsi:type="dcterms:W3CDTF">2020-10-16T06:55:50Z</dcterms:modified>
</cp:coreProperties>
</file>